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Civic Learning Award Preparation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Checklist for Teachers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10. Check Your LCAP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Look for 'civic', 'civic learning', or 'civic engagement' in LCAP</a:t>
            </a:r>
          </a:p>
          <a:p>
            <a:r>
              <a:t>Save a copy for extra credit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Start now to make your application shine:</a:t>
            </a:r>
          </a:p>
          <a:p>
            <a:r>
              <a:rPr dirty="0"/>
              <a:t>Assign roles</a:t>
            </a:r>
          </a:p>
          <a:p>
            <a:r>
              <a:rPr dirty="0"/>
              <a:t>Schedule activities</a:t>
            </a:r>
          </a:p>
          <a:p>
            <a:r>
              <a:rPr dirty="0"/>
              <a:t>Collect evidence along the way</a:t>
            </a:r>
            <a:endParaRPr lang="en-US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Start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Preparing early ensures:</a:t>
            </a:r>
            <a:br>
              <a:rPr lang="en-US" dirty="0"/>
            </a:br>
            <a:endParaRPr dirty="0"/>
          </a:p>
          <a:p>
            <a:r>
              <a:rPr dirty="0"/>
              <a:t>Stronger evidence of civic learning</a:t>
            </a:r>
          </a:p>
          <a:p>
            <a:r>
              <a:rPr dirty="0"/>
              <a:t>Higher student participation rates</a:t>
            </a:r>
          </a:p>
          <a:p>
            <a:r>
              <a:rPr dirty="0"/>
              <a:t>Less stress when the application is due </a:t>
            </a:r>
            <a:r>
              <a:rPr lang="en-US" dirty="0"/>
              <a:t>on March 31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 Designate a Civic Learning Lead or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2341181"/>
            <a:ext cx="8229600" cy="4525963"/>
          </a:xfrm>
        </p:spPr>
        <p:txBody>
          <a:bodyPr/>
          <a:lstStyle/>
          <a:p>
            <a:r>
              <a:rPr dirty="0"/>
              <a:t>Assign a coordinator</a:t>
            </a:r>
          </a:p>
          <a:p>
            <a:r>
              <a:rPr dirty="0"/>
              <a:t>Set up a shared Google folder for documentation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51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2. </a:t>
            </a:r>
            <a:r>
              <a:rPr lang="en-US" dirty="0"/>
              <a:t>Track efforts that a</a:t>
            </a:r>
            <a:r>
              <a:rPr dirty="0"/>
              <a:t>lign with the Six Proven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3975"/>
            <a:ext cx="8229600" cy="4525963"/>
          </a:xfrm>
        </p:spPr>
        <p:txBody>
          <a:bodyPr/>
          <a:lstStyle/>
          <a:p>
            <a:r>
              <a:rPr dirty="0"/>
              <a:t>Classroom Instruction</a:t>
            </a:r>
          </a:p>
          <a:p>
            <a:r>
              <a:rPr dirty="0"/>
              <a:t>Current Events Discussions</a:t>
            </a:r>
          </a:p>
          <a:p>
            <a:r>
              <a:rPr dirty="0"/>
              <a:t>Service Learning</a:t>
            </a:r>
          </a:p>
          <a:p>
            <a:r>
              <a:rPr dirty="0"/>
              <a:t>Extracurricular Activities</a:t>
            </a:r>
          </a:p>
          <a:p>
            <a:r>
              <a:rPr dirty="0"/>
              <a:t>Student Governance</a:t>
            </a:r>
          </a:p>
          <a:p>
            <a:r>
              <a:rPr dirty="0"/>
              <a:t>Simulations of Democratic Processes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Track Participation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a spreadsheet</a:t>
            </a:r>
          </a:p>
          <a:p>
            <a:r>
              <a:rPr dirty="0"/>
              <a:t>Estimate % of students involved in civic learning</a:t>
            </a:r>
            <a:endParaRPr lang="en-US" dirty="0"/>
          </a:p>
          <a:p>
            <a:r>
              <a:rPr lang="en-US" dirty="0"/>
              <a:t>Ask students for their feedback. Your application should include reflections on the impact of your efforts on students. Collecting it along the way will help you later!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4. Connect with Community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Contact local courts, city councils, nonprofits</a:t>
            </a:r>
            <a:endParaRPr lang="en-US" dirty="0"/>
          </a:p>
          <a:p>
            <a:r>
              <a:rPr lang="en-US" dirty="0"/>
              <a:t>Remember, extra credit is given for Judges in the Classroom visits. Even more points are earned for schools that go further and think creatively about connecting with local government. </a:t>
            </a:r>
            <a:endParaRPr dirty="0"/>
          </a:p>
          <a:p>
            <a:r>
              <a:rPr dirty="0"/>
              <a:t>Schedule guest speakers or field trips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Include Student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Support student-led activities</a:t>
            </a:r>
          </a:p>
          <a:p>
            <a:r>
              <a:t>Save quotes, posters, or leadership evidence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Involve Families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Share goals at Back-to-School Night</a:t>
            </a:r>
          </a:p>
          <a:p>
            <a:r>
              <a:t>Invite parents as guest speakers or volunteers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Plan for Reflection &amp;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Hold reflection sessions in Jan/Feb</a:t>
            </a:r>
          </a:p>
          <a:p>
            <a:r>
              <a:rPr dirty="0"/>
              <a:t>Document impact and challenges</a:t>
            </a:r>
            <a:endParaRPr lang="en-US" dirty="0"/>
          </a:p>
          <a:p>
            <a:r>
              <a:rPr lang="en-US" dirty="0"/>
              <a:t>Seek out volunteers to capture social media and news media stories</a:t>
            </a:r>
          </a:p>
          <a:p>
            <a:r>
              <a:rPr lang="en-US" dirty="0"/>
              <a:t>Seek out volunteers to capture photos and video of activities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295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Civic Learning Award Preparation</vt:lpstr>
      <vt:lpstr>Why Start Now?</vt:lpstr>
      <vt:lpstr>1. Designate a Civic Learning Lead or Team</vt:lpstr>
      <vt:lpstr>2. Track efforts that align with the Six Proven Practices</vt:lpstr>
      <vt:lpstr>3. Track Participation Rates</vt:lpstr>
      <vt:lpstr>4. Connect with Community Partners</vt:lpstr>
      <vt:lpstr>5. Include Student Voice</vt:lpstr>
      <vt:lpstr>6. Involve Families</vt:lpstr>
      <vt:lpstr>7. Plan for Reflection &amp; Evidence</vt:lpstr>
      <vt:lpstr>10. Check Your LCAP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Soltysik, Penne</cp:lastModifiedBy>
  <cp:revision>3</cp:revision>
  <dcterms:created xsi:type="dcterms:W3CDTF">2013-01-27T09:14:16Z</dcterms:created>
  <dcterms:modified xsi:type="dcterms:W3CDTF">2025-08-08T03:17:20Z</dcterms:modified>
  <cp:category/>
</cp:coreProperties>
</file>